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>
      <p:cViewPr>
        <p:scale>
          <a:sx n="81" d="100"/>
          <a:sy n="81" d="100"/>
        </p:scale>
        <p:origin x="-17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988800" y="3048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828800" y="2819400"/>
            <a:ext cx="85344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207264" y="2420112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5689600" y="2115312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815584" y="2209800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5791200" y="2199451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381000"/>
            <a:ext cx="103632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9347200" y="0"/>
            <a:ext cx="28448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2192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6403340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9119616" y="2925763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9245600" y="3020251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1216" y="3009902"/>
            <a:ext cx="609600" cy="441325"/>
          </a:xfrm>
        </p:spPr>
        <p:txBody>
          <a:bodyPr/>
          <a:lstStyle/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304800"/>
            <a:ext cx="87376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5200" y="304802"/>
            <a:ext cx="1930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15584" y="1026373"/>
            <a:ext cx="609600" cy="441325"/>
          </a:xfrm>
        </p:spPr>
        <p:txBody>
          <a:bodyPr/>
          <a:lstStyle/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02336" y="1527048"/>
            <a:ext cx="1133856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1988800" y="1905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203200" y="2286000"/>
            <a:ext cx="11777472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07264" y="142352"/>
            <a:ext cx="11777472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4568" y="2743200"/>
            <a:ext cx="8640232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203200" y="2438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5689600" y="2115312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5815584" y="2209800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91200" y="2199451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533400"/>
            <a:ext cx="103632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21600" y="6409944"/>
            <a:ext cx="4059936" cy="365760"/>
          </a:xfrm>
        </p:spPr>
        <p:txBody>
          <a:bodyPr/>
          <a:lstStyle/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6084107" y="1575653"/>
            <a:ext cx="11895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02336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6400800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6096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12192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03200" y="1371600"/>
            <a:ext cx="11777472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94564" y="6391656"/>
            <a:ext cx="11777472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5386917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388441" y="1524000"/>
            <a:ext cx="5389033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6400" y="6409944"/>
            <a:ext cx="47752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203200" y="128016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402336" y="2471383"/>
            <a:ext cx="5388864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6400800" y="2471383"/>
            <a:ext cx="53848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5689600" y="956036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5815584" y="1050524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791200" y="1042417"/>
            <a:ext cx="609600" cy="441325"/>
          </a:xfrm>
        </p:spPr>
        <p:txBody>
          <a:bodyPr/>
          <a:lstStyle>
            <a:lvl1pPr algn="ctr">
              <a:defRPr/>
            </a:lvl1pPr>
          </a:lstStyle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1036021"/>
            <a:ext cx="609600" cy="441325"/>
          </a:xfrm>
        </p:spPr>
        <p:txBody>
          <a:bodyPr/>
          <a:lstStyle/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12192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03200" y="158496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689600" y="6324600"/>
            <a:ext cx="8128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03200" y="152400"/>
            <a:ext cx="11777472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914400"/>
            <a:ext cx="31496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08000" y="1981201"/>
            <a:ext cx="31496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203200" y="533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4165600" y="685800"/>
            <a:ext cx="75184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853184" y="323088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28800" y="312739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2336" y="6410848"/>
            <a:ext cx="451104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203200" y="533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203200" y="152400"/>
            <a:ext cx="11777472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853184" y="323088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28800" y="312739"/>
            <a:ext cx="609600" cy="441325"/>
          </a:xfrm>
        </p:spPr>
        <p:txBody>
          <a:bodyPr/>
          <a:lstStyle/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0" y="5029200"/>
            <a:ext cx="78232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0500" y="609600"/>
            <a:ext cx="78232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990600"/>
            <a:ext cx="32512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17536" y="6404984"/>
            <a:ext cx="4059936" cy="365760"/>
          </a:xfrm>
        </p:spPr>
        <p:txBody>
          <a:bodyPr/>
          <a:lstStyle/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2336" y="6410848"/>
            <a:ext cx="4779264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12192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7721600" y="6404984"/>
            <a:ext cx="4059936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06400" y="6410848"/>
            <a:ext cx="4775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203200" y="1276743"/>
            <a:ext cx="1177747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5689600" y="956036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815584" y="1050524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5791200" y="1040175"/>
            <a:ext cx="6096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113792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7846" y="4560277"/>
            <a:ext cx="8592234" cy="1078523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Кажи-покажи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Cyrl-RS" b="1" dirty="0" smtClean="0"/>
              <a:t>Покажи шта знаш</a:t>
            </a:r>
            <a:r>
              <a:rPr lang="sr-Cyrl-RS" b="1" dirty="0" smtClean="0"/>
              <a:t/>
            </a:r>
            <a:br>
              <a:rPr lang="sr-Cyrl-RS" b="1" dirty="0" smtClean="0"/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4380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/>
              <a:t>На наредним сликама кажи или покажи самостално ,или уз помоћ родитеља оно што се у задатку тражи.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9284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2800" dirty="0" smtClean="0"/>
              <a:t>Кажи колико прстију видиш на руци? </a:t>
            </a:r>
            <a:br>
              <a:rPr lang="sr-Cyrl-RS" sz="2800" dirty="0" smtClean="0"/>
            </a:br>
            <a:r>
              <a:rPr lang="sr-Cyrl-RS" sz="2800" dirty="0" smtClean="0"/>
              <a:t>Покажи онолико прстију колико има на слици!</a:t>
            </a:r>
            <a:endParaRPr lang="sr-Latn-RS" sz="2800" dirty="0"/>
          </a:p>
        </p:txBody>
      </p:sp>
      <p:pic>
        <p:nvPicPr>
          <p:cNvPr id="5122" name="Picture 2" descr="C:\Users\miros\Desktop\Aleksandra\koliko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723" y="2356339"/>
            <a:ext cx="3896702" cy="3376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3643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2800" dirty="0" smtClean="0"/>
              <a:t>Које облике видиш на слици?</a:t>
            </a:r>
            <a:br>
              <a:rPr lang="sr-Cyrl-RS" sz="2800" dirty="0" smtClean="0"/>
            </a:br>
            <a:r>
              <a:rPr lang="sr-Cyrl-RS" sz="2800" dirty="0" smtClean="0"/>
              <a:t>Покажи круг! Покажи  квадрат! Покажи троугао!</a:t>
            </a:r>
            <a:endParaRPr lang="sr-Latn-RS" sz="2800" dirty="0"/>
          </a:p>
        </p:txBody>
      </p:sp>
      <p:pic>
        <p:nvPicPr>
          <p:cNvPr id="2050" name="Picture 2" descr="C:\Users\miros\Desktop\oblici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646" y="1582615"/>
            <a:ext cx="5875704" cy="3217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753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2800" dirty="0" smtClean="0"/>
              <a:t>Које домаће животиње видиш на слици?</a:t>
            </a:r>
            <a:br>
              <a:rPr lang="sr-Cyrl-RS" sz="2800" dirty="0" smtClean="0"/>
            </a:br>
            <a:r>
              <a:rPr lang="sr-Cyrl-RS" sz="2800" dirty="0" smtClean="0"/>
              <a:t>Покажи коња! Покажи куцу! Покажи краву!</a:t>
            </a:r>
            <a:endParaRPr lang="sr-Latn-RS" sz="2800" dirty="0"/>
          </a:p>
        </p:txBody>
      </p:sp>
      <p:pic>
        <p:nvPicPr>
          <p:cNvPr id="3075" name="Picture 3" descr="C:\Users\miros\Desktop\домаће ж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354" y="1817077"/>
            <a:ext cx="7069015" cy="465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7007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2800" dirty="0"/>
              <a:t>Које </a:t>
            </a:r>
            <a:r>
              <a:rPr lang="sr-Cyrl-RS" sz="2800" dirty="0" smtClean="0"/>
              <a:t>дивље  </a:t>
            </a:r>
            <a:r>
              <a:rPr lang="sr-Cyrl-RS" sz="2800" dirty="0"/>
              <a:t>животиње видиш на слици?</a:t>
            </a:r>
            <a:br>
              <a:rPr lang="sr-Cyrl-RS" sz="2800" dirty="0"/>
            </a:br>
            <a:r>
              <a:rPr lang="sr-Cyrl-RS" sz="2800" dirty="0"/>
              <a:t>Покажи </a:t>
            </a:r>
            <a:r>
              <a:rPr lang="sr-Cyrl-RS" sz="2800" dirty="0" smtClean="0"/>
              <a:t>меду! </a:t>
            </a:r>
            <a:r>
              <a:rPr lang="sr-Cyrl-RS" sz="2800" dirty="0"/>
              <a:t>Покажи </a:t>
            </a:r>
            <a:r>
              <a:rPr lang="sr-Cyrl-RS" sz="2800" dirty="0" smtClean="0"/>
              <a:t>вука! </a:t>
            </a:r>
            <a:r>
              <a:rPr lang="sr-Cyrl-RS" sz="2800" dirty="0"/>
              <a:t>Покажи </a:t>
            </a:r>
            <a:r>
              <a:rPr lang="sr-Cyrl-RS" sz="2800" dirty="0" smtClean="0"/>
              <a:t>лисицу!</a:t>
            </a:r>
            <a:endParaRPr lang="sr-Latn-RS" sz="2800" dirty="0"/>
          </a:p>
        </p:txBody>
      </p:sp>
      <p:pic>
        <p:nvPicPr>
          <p:cNvPr id="4098" name="Picture 2" descr="C:\Users\miros\Desktop\Aleksandra\divlje sv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32994" y="2008187"/>
            <a:ext cx="4876800" cy="360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145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2000" dirty="0" smtClean="0"/>
              <a:t>Које боје видиш на слици?</a:t>
            </a:r>
            <a:br>
              <a:rPr lang="sr-Cyrl-RS" sz="2000" dirty="0" smtClean="0"/>
            </a:br>
            <a:r>
              <a:rPr lang="sr-Cyrl-RS" sz="2000" dirty="0" smtClean="0"/>
              <a:t>Покажи црвену боју! Покажи плаву боју! </a:t>
            </a:r>
            <a:br>
              <a:rPr lang="sr-Cyrl-RS" sz="2000" dirty="0" smtClean="0"/>
            </a:br>
            <a:r>
              <a:rPr lang="sr-Cyrl-RS" sz="2000" dirty="0" smtClean="0"/>
              <a:t>Покажи жуту боју!</a:t>
            </a:r>
            <a:endParaRPr lang="sr-Latn-RS" sz="2000" dirty="0"/>
          </a:p>
        </p:txBody>
      </p:sp>
      <p:pic>
        <p:nvPicPr>
          <p:cNvPr id="6146" name="Picture 2" descr="C:\Users\miros\Desktop\olovk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910862"/>
            <a:ext cx="6635262" cy="3692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317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2800" dirty="0" smtClean="0"/>
              <a:t>Где иду ове куце? Одговори!</a:t>
            </a:r>
            <a:br>
              <a:rPr lang="sr-Cyrl-RS" sz="2800" dirty="0" smtClean="0"/>
            </a:br>
            <a:r>
              <a:rPr lang="sr-Cyrl-RS" sz="2800" dirty="0" smtClean="0"/>
              <a:t>Покажи куцу која иде горе! Покажи куцу која иде доле!</a:t>
            </a:r>
            <a:endParaRPr lang="sr-Latn-RS" sz="2800" dirty="0"/>
          </a:p>
        </p:txBody>
      </p:sp>
      <p:pic>
        <p:nvPicPr>
          <p:cNvPr id="7170" name="Picture 2" descr="C:\Users\miros\Desktop\go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130" y="2297723"/>
            <a:ext cx="2560393" cy="2554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miros\Desktop\do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108" y="2297724"/>
            <a:ext cx="2499581" cy="2554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0722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2400" dirty="0" smtClean="0"/>
              <a:t>Шта видиш на овим сликама? Какви су изрази лица на слици? Какво је време?</a:t>
            </a:r>
            <a:br>
              <a:rPr lang="sr-Cyrl-RS" sz="2400" dirty="0" smtClean="0"/>
            </a:br>
            <a:r>
              <a:rPr lang="sr-Cyrl-RS" sz="2400" dirty="0" smtClean="0"/>
              <a:t>Покажи тужна лица! Покажи срећна лица!</a:t>
            </a:r>
            <a:br>
              <a:rPr lang="sr-Cyrl-RS" sz="2400" dirty="0" smtClean="0"/>
            </a:br>
            <a:r>
              <a:rPr lang="sr-Cyrl-RS" sz="2400" dirty="0" smtClean="0"/>
              <a:t>Покажи где сија сунце, а где пада киша!</a:t>
            </a:r>
            <a:endParaRPr lang="sr-Latn-RS" sz="2400" dirty="0"/>
          </a:p>
        </p:txBody>
      </p:sp>
      <p:pic>
        <p:nvPicPr>
          <p:cNvPr id="8194" name="Picture 2" descr="C:\Users\miros\Desktop\emocij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585" y="2121877"/>
            <a:ext cx="7385537" cy="3575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4547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82</TotalTime>
  <Words>80</Words>
  <Application>Microsoft Office PowerPoint</Application>
  <PresentationFormat>Custom</PresentationFormat>
  <Paragraphs>10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Покажи шта знаш </vt:lpstr>
      <vt:lpstr>На наредним сликама кажи или покажи самостално ,или уз помоћ родитеља оно што се у задатку тражи.</vt:lpstr>
      <vt:lpstr>Кажи колико прстију видиш на руци?  Покажи онолико прстију колико има на слици!</vt:lpstr>
      <vt:lpstr>Које облике видиш на слици? Покажи круг! Покажи  квадрат! Покажи троугао!</vt:lpstr>
      <vt:lpstr>Које домаће животиње видиш на слици? Покажи коња! Покажи куцу! Покажи краву!</vt:lpstr>
      <vt:lpstr>Које дивље  животиње видиш на слици? Покажи меду! Покажи вука! Покажи лисицу!</vt:lpstr>
      <vt:lpstr>Које боје видиш на слици? Покажи црвену боју! Покажи плаву боју!  Покажи жуту боју!</vt:lpstr>
      <vt:lpstr>Где иду ове куце? Одговори! Покажи куцу која иде горе! Покажи куцу која иде доле!</vt:lpstr>
      <vt:lpstr>Шта видиш на овим сликама? Какви су изрази лица на слици? Какво је време? Покажи тужна лица! Покажи срећна лица! Покажи где сија сунце, а где пада киша!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Jerinici</dc:creator>
  <cp:lastModifiedBy>Miroslav Kusmuk</cp:lastModifiedBy>
  <cp:revision>28</cp:revision>
  <dcterms:created xsi:type="dcterms:W3CDTF">2020-03-16T17:23:10Z</dcterms:created>
  <dcterms:modified xsi:type="dcterms:W3CDTF">2020-05-20T08:12:39Z</dcterms:modified>
</cp:coreProperties>
</file>